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15B07D-98ED-4CD0-9104-5224C04604D1}" v="4" dt="2022-11-01T21:03:05.1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blo Joos" userId="5639eb9009b767c8" providerId="LiveId" clId="{0A15B07D-98ED-4CD0-9104-5224C04604D1}"/>
    <pc:docChg chg="custSel addSld modSld">
      <pc:chgData name="Pablo Joos" userId="5639eb9009b767c8" providerId="LiveId" clId="{0A15B07D-98ED-4CD0-9104-5224C04604D1}" dt="2022-11-01T21:10:21.552" v="119" actId="20577"/>
      <pc:docMkLst>
        <pc:docMk/>
      </pc:docMkLst>
      <pc:sldChg chg="addSp delSp modSp mod">
        <pc:chgData name="Pablo Joos" userId="5639eb9009b767c8" providerId="LiveId" clId="{0A15B07D-98ED-4CD0-9104-5224C04604D1}" dt="2022-11-01T21:10:21.552" v="119" actId="20577"/>
        <pc:sldMkLst>
          <pc:docMk/>
          <pc:sldMk cId="1907278417" sldId="256"/>
        </pc:sldMkLst>
        <pc:spChg chg="mod">
          <ac:chgData name="Pablo Joos" userId="5639eb9009b767c8" providerId="LiveId" clId="{0A15B07D-98ED-4CD0-9104-5224C04604D1}" dt="2022-11-01T21:10:21.552" v="119" actId="20577"/>
          <ac:spMkLst>
            <pc:docMk/>
            <pc:sldMk cId="1907278417" sldId="256"/>
            <ac:spMk id="4" creationId="{95041250-9B54-4498-BF91-9BA3E0CFA287}"/>
          </ac:spMkLst>
        </pc:spChg>
        <pc:spChg chg="add del mod">
          <ac:chgData name="Pablo Joos" userId="5639eb9009b767c8" providerId="LiveId" clId="{0A15B07D-98ED-4CD0-9104-5224C04604D1}" dt="2022-11-01T21:03:03.225" v="116" actId="478"/>
          <ac:spMkLst>
            <pc:docMk/>
            <pc:sldMk cId="1907278417" sldId="256"/>
            <ac:spMk id="6" creationId="{9FBE42DA-C69B-0669-94EE-61F21109E3F9}"/>
          </ac:spMkLst>
        </pc:spChg>
      </pc:sldChg>
      <pc:sldChg chg="addSp modSp">
        <pc:chgData name="Pablo Joos" userId="5639eb9009b767c8" providerId="LiveId" clId="{0A15B07D-98ED-4CD0-9104-5224C04604D1}" dt="2022-11-01T21:03:05.144" v="117"/>
        <pc:sldMkLst>
          <pc:docMk/>
          <pc:sldMk cId="1004605282" sldId="257"/>
        </pc:sldMkLst>
        <pc:spChg chg="add mod">
          <ac:chgData name="Pablo Joos" userId="5639eb9009b767c8" providerId="LiveId" clId="{0A15B07D-98ED-4CD0-9104-5224C04604D1}" dt="2022-11-01T21:03:05.144" v="117"/>
          <ac:spMkLst>
            <pc:docMk/>
            <pc:sldMk cId="1004605282" sldId="257"/>
            <ac:spMk id="7" creationId="{D2976F6D-C06D-8FB6-83C7-2856C20D59FF}"/>
          </ac:spMkLst>
        </pc:spChg>
      </pc:sldChg>
      <pc:sldChg chg="modSp new mod">
        <pc:chgData name="Pablo Joos" userId="5639eb9009b767c8" providerId="LiveId" clId="{0A15B07D-98ED-4CD0-9104-5224C04604D1}" dt="2022-11-01T21:02:00.783" v="115" actId="20577"/>
        <pc:sldMkLst>
          <pc:docMk/>
          <pc:sldMk cId="2832946067" sldId="262"/>
        </pc:sldMkLst>
        <pc:spChg chg="mod">
          <ac:chgData name="Pablo Joos" userId="5639eb9009b767c8" providerId="LiveId" clId="{0A15B07D-98ED-4CD0-9104-5224C04604D1}" dt="2022-11-01T21:01:23.951" v="57" actId="20577"/>
          <ac:spMkLst>
            <pc:docMk/>
            <pc:sldMk cId="2832946067" sldId="262"/>
            <ac:spMk id="2" creationId="{23CF0E1B-8115-4FB8-17B7-F3C2B9AC17D8}"/>
          </ac:spMkLst>
        </pc:spChg>
        <pc:spChg chg="mod">
          <ac:chgData name="Pablo Joos" userId="5639eb9009b767c8" providerId="LiveId" clId="{0A15B07D-98ED-4CD0-9104-5224C04604D1}" dt="2022-11-01T21:02:00.783" v="115" actId="20577"/>
          <ac:spMkLst>
            <pc:docMk/>
            <pc:sldMk cId="2832946067" sldId="262"/>
            <ac:spMk id="3" creationId="{64D769B0-E843-74C6-6BDB-47DBD3C908A1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slide" Target="../slides/slide5.xml"/><Relationship Id="rId7" Type="http://schemas.openxmlformats.org/officeDocument/2006/relationships/image" Target="../media/image3.png"/><Relationship Id="rId12" Type="http://schemas.openxmlformats.org/officeDocument/2006/relationships/image" Target="../media/image8.svg"/><Relationship Id="rId2" Type="http://schemas.openxmlformats.org/officeDocument/2006/relationships/slide" Target="../slides/slide4.xml"/><Relationship Id="rId1" Type="http://schemas.openxmlformats.org/officeDocument/2006/relationships/slide" Target="../slides/slide3.xml"/><Relationship Id="rId6" Type="http://schemas.openxmlformats.org/officeDocument/2006/relationships/image" Target="../media/image2.sv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svg"/><Relationship Id="rId4" Type="http://schemas.openxmlformats.org/officeDocument/2006/relationships/slide" Target="../slides/slide6.xml"/><Relationship Id="rId9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02A55F-9299-42DA-9CCB-CB637E9DED89}" type="doc">
      <dgm:prSet loTypeId="urn:microsoft.com/office/officeart/2018/2/layout/IconLabelList" loCatId="icon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E95330CD-C73E-471D-9610-CD8211C493D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l-BE" sz="1500" dirty="0"/>
            <a:t>Het laatste nieuws vinden</a:t>
          </a:r>
        </a:p>
        <a:p>
          <a:pPr>
            <a:lnSpc>
              <a:spcPct val="100000"/>
            </a:lnSpc>
          </a:pPr>
          <a:r>
            <a:rPr lang="nl-BE" sz="1500" dirty="0"/>
            <a:t>p. 3 </a:t>
          </a:r>
          <a:r>
            <a:rPr lang="nl-BE" sz="1500" dirty="0">
              <a:hlinkClick xmlns:r="http://schemas.openxmlformats.org/officeDocument/2006/relationships" r:id="rId1" action="ppaction://hlinksldjump"/>
            </a:rPr>
            <a:t>Klik hier!</a:t>
          </a:r>
          <a:endParaRPr lang="en-US" sz="1500" dirty="0"/>
        </a:p>
      </dgm:t>
    </dgm:pt>
    <dgm:pt modelId="{B33CB648-99D9-46BE-A08C-73546C79AECD}" type="parTrans" cxnId="{D934536E-AAEB-45D5-BE1C-255A798520A2}">
      <dgm:prSet/>
      <dgm:spPr/>
      <dgm:t>
        <a:bodyPr/>
        <a:lstStyle/>
        <a:p>
          <a:endParaRPr lang="en-US"/>
        </a:p>
      </dgm:t>
    </dgm:pt>
    <dgm:pt modelId="{98D61A94-3709-4DE7-8EBD-5A294F646AD9}" type="sibTrans" cxnId="{D934536E-AAEB-45D5-BE1C-255A798520A2}">
      <dgm:prSet/>
      <dgm:spPr/>
      <dgm:t>
        <a:bodyPr/>
        <a:lstStyle/>
        <a:p>
          <a:endParaRPr lang="en-US"/>
        </a:p>
      </dgm:t>
    </dgm:pt>
    <dgm:pt modelId="{38E99600-5D35-4FD5-9475-B6FA8CFA4D4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l-BE" sz="1500" dirty="0"/>
            <a:t>Je inschrijven op tijdschriften en magazines</a:t>
          </a:r>
        </a:p>
        <a:p>
          <a:pPr>
            <a:lnSpc>
              <a:spcPct val="100000"/>
            </a:lnSpc>
          </a:pPr>
          <a:r>
            <a:rPr lang="nl-BE" sz="1500" dirty="0"/>
            <a:t>p. 4 </a:t>
          </a:r>
          <a:r>
            <a:rPr lang="nl-BE" sz="1500" dirty="0">
              <a:hlinkClick xmlns:r="http://schemas.openxmlformats.org/officeDocument/2006/relationships" r:id="rId2" action="ppaction://hlinksldjump"/>
            </a:rPr>
            <a:t>Klik hier!</a:t>
          </a:r>
          <a:endParaRPr lang="nl-BE" sz="1500" dirty="0"/>
        </a:p>
        <a:p>
          <a:pPr>
            <a:lnSpc>
              <a:spcPct val="100000"/>
            </a:lnSpc>
          </a:pPr>
          <a:endParaRPr lang="en-US" sz="1500" dirty="0"/>
        </a:p>
      </dgm:t>
    </dgm:pt>
    <dgm:pt modelId="{C8DC8046-F7C3-4C31-9DF7-C9A654962687}" type="parTrans" cxnId="{C3D5498C-E3EA-4998-BCE8-080A080AF47B}">
      <dgm:prSet/>
      <dgm:spPr/>
      <dgm:t>
        <a:bodyPr/>
        <a:lstStyle/>
        <a:p>
          <a:endParaRPr lang="en-US"/>
        </a:p>
      </dgm:t>
    </dgm:pt>
    <dgm:pt modelId="{81B0D422-4A2D-489F-8B70-1C580E6EDF2A}" type="sibTrans" cxnId="{C3D5498C-E3EA-4998-BCE8-080A080AF47B}">
      <dgm:prSet/>
      <dgm:spPr/>
      <dgm:t>
        <a:bodyPr/>
        <a:lstStyle/>
        <a:p>
          <a:endParaRPr lang="en-US"/>
        </a:p>
      </dgm:t>
    </dgm:pt>
    <dgm:pt modelId="{7AFD1ACA-6861-497F-B3A9-B3367713E7E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500" dirty="0"/>
            <a:t>Word PLUS+</a:t>
          </a:r>
        </a:p>
        <a:p>
          <a:pPr>
            <a:lnSpc>
              <a:spcPct val="100000"/>
            </a:lnSpc>
          </a:pPr>
          <a:r>
            <a:rPr lang="en-US" sz="1500" dirty="0"/>
            <a:t>p. 5 </a:t>
          </a:r>
          <a:r>
            <a:rPr lang="en-US" sz="1500" dirty="0" err="1">
              <a:hlinkClick xmlns:r="http://schemas.openxmlformats.org/officeDocument/2006/relationships" r:id="rId3" action="ppaction://hlinksldjump"/>
            </a:rPr>
            <a:t>Klik</a:t>
          </a:r>
          <a:r>
            <a:rPr lang="en-US" sz="1500" dirty="0">
              <a:hlinkClick xmlns:r="http://schemas.openxmlformats.org/officeDocument/2006/relationships" r:id="rId3" action="ppaction://hlinksldjump"/>
            </a:rPr>
            <a:t> </a:t>
          </a:r>
          <a:r>
            <a:rPr lang="en-US" sz="1500" dirty="0" err="1">
              <a:hlinkClick xmlns:r="http://schemas.openxmlformats.org/officeDocument/2006/relationships" r:id="rId3" action="ppaction://hlinksldjump"/>
            </a:rPr>
            <a:t>hier</a:t>
          </a:r>
          <a:r>
            <a:rPr lang="en-US" sz="1500" dirty="0">
              <a:hlinkClick xmlns:r="http://schemas.openxmlformats.org/officeDocument/2006/relationships" r:id="rId3" action="ppaction://hlinksldjump"/>
            </a:rPr>
            <a:t>!</a:t>
          </a:r>
          <a:endParaRPr lang="en-US" sz="1500" dirty="0"/>
        </a:p>
      </dgm:t>
    </dgm:pt>
    <dgm:pt modelId="{BFF1C98C-81F6-4AC4-B6BD-60A06409EDF2}" type="parTrans" cxnId="{A2A7BA71-7B81-4168-8C7E-06A9D40B70C8}">
      <dgm:prSet/>
      <dgm:spPr/>
      <dgm:t>
        <a:bodyPr/>
        <a:lstStyle/>
        <a:p>
          <a:endParaRPr lang="en-US"/>
        </a:p>
      </dgm:t>
    </dgm:pt>
    <dgm:pt modelId="{61AFE418-DC24-4926-A832-C6A026106381}" type="sibTrans" cxnId="{A2A7BA71-7B81-4168-8C7E-06A9D40B70C8}">
      <dgm:prSet/>
      <dgm:spPr/>
      <dgm:t>
        <a:bodyPr/>
        <a:lstStyle/>
        <a:p>
          <a:endParaRPr lang="en-US"/>
        </a:p>
      </dgm:t>
    </dgm:pt>
    <dgm:pt modelId="{6BC5804E-0EF6-4A94-B182-075D72B9424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nl-BE" sz="1500" dirty="0"/>
            <a:t>Word medewerker</a:t>
          </a:r>
        </a:p>
        <a:p>
          <a:pPr>
            <a:lnSpc>
              <a:spcPct val="100000"/>
            </a:lnSpc>
          </a:pPr>
          <a:r>
            <a:rPr lang="nl-BE" sz="1500" dirty="0"/>
            <a:t>p. 6 </a:t>
          </a:r>
          <a:r>
            <a:rPr lang="nl-BE" sz="1500" dirty="0">
              <a:hlinkClick xmlns:r="http://schemas.openxmlformats.org/officeDocument/2006/relationships" r:id="rId4" action="ppaction://hlinksldjump"/>
            </a:rPr>
            <a:t>Klik hier!</a:t>
          </a:r>
          <a:endParaRPr lang="en-US" sz="1500" dirty="0"/>
        </a:p>
      </dgm:t>
    </dgm:pt>
    <dgm:pt modelId="{0310F0F7-0C05-4D24-998F-7CBF0E3C34D5}" type="parTrans" cxnId="{CA939537-DBA5-4490-9CFF-F098D8D463E2}">
      <dgm:prSet/>
      <dgm:spPr/>
      <dgm:t>
        <a:bodyPr/>
        <a:lstStyle/>
        <a:p>
          <a:endParaRPr lang="en-US"/>
        </a:p>
      </dgm:t>
    </dgm:pt>
    <dgm:pt modelId="{B59DCD4D-8A67-4E7D-B338-C2365BFDBD13}" type="sibTrans" cxnId="{CA939537-DBA5-4490-9CFF-F098D8D463E2}">
      <dgm:prSet/>
      <dgm:spPr/>
      <dgm:t>
        <a:bodyPr/>
        <a:lstStyle/>
        <a:p>
          <a:endParaRPr lang="en-US"/>
        </a:p>
      </dgm:t>
    </dgm:pt>
    <dgm:pt modelId="{0002925D-F367-4254-B62E-5CC9AC774D67}" type="pres">
      <dgm:prSet presAssocID="{3C02A55F-9299-42DA-9CCB-CB637E9DED89}" presName="root" presStyleCnt="0">
        <dgm:presLayoutVars>
          <dgm:dir/>
          <dgm:resizeHandles val="exact"/>
        </dgm:presLayoutVars>
      </dgm:prSet>
      <dgm:spPr/>
    </dgm:pt>
    <dgm:pt modelId="{A1F5CF60-F7EB-4681-98C6-EAD77E406423}" type="pres">
      <dgm:prSet presAssocID="{E95330CD-C73E-471D-9610-CD8211C493D4}" presName="compNode" presStyleCnt="0"/>
      <dgm:spPr/>
    </dgm:pt>
    <dgm:pt modelId="{973FF2A1-4D8D-4C65-B219-EB7FFD038C1F}" type="pres">
      <dgm:prSet presAssocID="{E95330CD-C73E-471D-9610-CD8211C493D4}" presName="iconRect" presStyleLbl="node1" presStyleIdx="0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ewspaper with solid fill"/>
        </a:ext>
      </dgm:extLst>
    </dgm:pt>
    <dgm:pt modelId="{EF8A4895-B2C4-4DA2-8DCA-A9F88498DED6}" type="pres">
      <dgm:prSet presAssocID="{E95330CD-C73E-471D-9610-CD8211C493D4}" presName="spaceRect" presStyleCnt="0"/>
      <dgm:spPr/>
    </dgm:pt>
    <dgm:pt modelId="{2E8BBB8D-A40F-4654-A5A9-86474F7782D9}" type="pres">
      <dgm:prSet presAssocID="{E95330CD-C73E-471D-9610-CD8211C493D4}" presName="textRect" presStyleLbl="revTx" presStyleIdx="0" presStyleCnt="4">
        <dgm:presLayoutVars>
          <dgm:chMax val="1"/>
          <dgm:chPref val="1"/>
        </dgm:presLayoutVars>
      </dgm:prSet>
      <dgm:spPr/>
    </dgm:pt>
    <dgm:pt modelId="{20BFA363-6495-4E56-840A-A63E0128C589}" type="pres">
      <dgm:prSet presAssocID="{98D61A94-3709-4DE7-8EBD-5A294F646AD9}" presName="sibTrans" presStyleCnt="0"/>
      <dgm:spPr/>
    </dgm:pt>
    <dgm:pt modelId="{EA6302D0-A0F6-45E9-B719-E560E9439DBC}" type="pres">
      <dgm:prSet presAssocID="{38E99600-5D35-4FD5-9475-B6FA8CFA4D49}" presName="compNode" presStyleCnt="0"/>
      <dgm:spPr/>
    </dgm:pt>
    <dgm:pt modelId="{223B33D7-4057-4304-93AF-F1582580CF51}" type="pres">
      <dgm:prSet presAssocID="{38E99600-5D35-4FD5-9475-B6FA8CFA4D49}" presName="iconRect" presStyleLbl="node1" presStyleIdx="1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pen book with solid fill"/>
        </a:ext>
      </dgm:extLst>
    </dgm:pt>
    <dgm:pt modelId="{C6F80DC2-963E-47BF-98B3-6569673DCDC7}" type="pres">
      <dgm:prSet presAssocID="{38E99600-5D35-4FD5-9475-B6FA8CFA4D49}" presName="spaceRect" presStyleCnt="0"/>
      <dgm:spPr/>
    </dgm:pt>
    <dgm:pt modelId="{0DA62838-A512-40E9-A172-67D264A105D5}" type="pres">
      <dgm:prSet presAssocID="{38E99600-5D35-4FD5-9475-B6FA8CFA4D49}" presName="textRect" presStyleLbl="revTx" presStyleIdx="1" presStyleCnt="4">
        <dgm:presLayoutVars>
          <dgm:chMax val="1"/>
          <dgm:chPref val="1"/>
        </dgm:presLayoutVars>
      </dgm:prSet>
      <dgm:spPr/>
    </dgm:pt>
    <dgm:pt modelId="{DDB73E8C-E618-4E12-B2F1-AE940368F7A8}" type="pres">
      <dgm:prSet presAssocID="{81B0D422-4A2D-489F-8B70-1C580E6EDF2A}" presName="sibTrans" presStyleCnt="0"/>
      <dgm:spPr/>
    </dgm:pt>
    <dgm:pt modelId="{4CD492A2-3076-41F4-A199-E88B5F6EC627}" type="pres">
      <dgm:prSet presAssocID="{7AFD1ACA-6861-497F-B3A9-B3367713E7EC}" presName="compNode" presStyleCnt="0"/>
      <dgm:spPr/>
    </dgm:pt>
    <dgm:pt modelId="{35B19A4A-1882-4C67-9078-64BBF8E4D5B5}" type="pres">
      <dgm:prSet presAssocID="{7AFD1ACA-6861-497F-B3A9-B3367713E7EC}" presName="iconRect" presStyleLbl="node1" presStyleIdx="2" presStyleCnt="4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dd with solid fill"/>
        </a:ext>
      </dgm:extLst>
    </dgm:pt>
    <dgm:pt modelId="{7AAAA6B5-5307-43E2-B523-22A67B0B2973}" type="pres">
      <dgm:prSet presAssocID="{7AFD1ACA-6861-497F-B3A9-B3367713E7EC}" presName="spaceRect" presStyleCnt="0"/>
      <dgm:spPr/>
    </dgm:pt>
    <dgm:pt modelId="{DA906DE7-D332-4BE7-9BD0-DA169D5DAE8E}" type="pres">
      <dgm:prSet presAssocID="{7AFD1ACA-6861-497F-B3A9-B3367713E7EC}" presName="textRect" presStyleLbl="revTx" presStyleIdx="2" presStyleCnt="4">
        <dgm:presLayoutVars>
          <dgm:chMax val="1"/>
          <dgm:chPref val="1"/>
        </dgm:presLayoutVars>
      </dgm:prSet>
      <dgm:spPr/>
    </dgm:pt>
    <dgm:pt modelId="{A5839BBE-49AC-4239-A2D6-035C248345D5}" type="pres">
      <dgm:prSet presAssocID="{61AFE418-DC24-4926-A832-C6A026106381}" presName="sibTrans" presStyleCnt="0"/>
      <dgm:spPr/>
    </dgm:pt>
    <dgm:pt modelId="{51A8D270-F0FA-44DB-AD17-0211F5E387D0}" type="pres">
      <dgm:prSet presAssocID="{6BC5804E-0EF6-4A94-B182-075D72B94241}" presName="compNode" presStyleCnt="0"/>
      <dgm:spPr/>
    </dgm:pt>
    <dgm:pt modelId="{EA75398F-A496-4EBD-BCD7-D05B3C15B434}" type="pres">
      <dgm:prSet presAssocID="{6BC5804E-0EF6-4A94-B182-075D72B94241}" presName="iconRect" presStyleLbl="node1" presStyleIdx="3" presStyleCnt="4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nline meeting with solid fill"/>
        </a:ext>
      </dgm:extLst>
    </dgm:pt>
    <dgm:pt modelId="{60F8A191-F972-4235-A776-956F94E532C4}" type="pres">
      <dgm:prSet presAssocID="{6BC5804E-0EF6-4A94-B182-075D72B94241}" presName="spaceRect" presStyleCnt="0"/>
      <dgm:spPr/>
    </dgm:pt>
    <dgm:pt modelId="{E71E71DC-82BD-4A8B-8067-177FF25A192B}" type="pres">
      <dgm:prSet presAssocID="{6BC5804E-0EF6-4A94-B182-075D72B94241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F8130C36-75DE-4539-BBF9-AFFF1EAD0545}" type="presOf" srcId="{7AFD1ACA-6861-497F-B3A9-B3367713E7EC}" destId="{DA906DE7-D332-4BE7-9BD0-DA169D5DAE8E}" srcOrd="0" destOrd="0" presId="urn:microsoft.com/office/officeart/2018/2/layout/IconLabelList"/>
    <dgm:cxn modelId="{CA939537-DBA5-4490-9CFF-F098D8D463E2}" srcId="{3C02A55F-9299-42DA-9CCB-CB637E9DED89}" destId="{6BC5804E-0EF6-4A94-B182-075D72B94241}" srcOrd="3" destOrd="0" parTransId="{0310F0F7-0C05-4D24-998F-7CBF0E3C34D5}" sibTransId="{B59DCD4D-8A67-4E7D-B338-C2365BFDBD13}"/>
    <dgm:cxn modelId="{98C3F03B-8398-4EED-9C0B-6648C5B740D5}" type="presOf" srcId="{38E99600-5D35-4FD5-9475-B6FA8CFA4D49}" destId="{0DA62838-A512-40E9-A172-67D264A105D5}" srcOrd="0" destOrd="0" presId="urn:microsoft.com/office/officeart/2018/2/layout/IconLabelList"/>
    <dgm:cxn modelId="{F9E50041-34EC-4359-820E-0C825A970C6A}" type="presOf" srcId="{E95330CD-C73E-471D-9610-CD8211C493D4}" destId="{2E8BBB8D-A40F-4654-A5A9-86474F7782D9}" srcOrd="0" destOrd="0" presId="urn:microsoft.com/office/officeart/2018/2/layout/IconLabelList"/>
    <dgm:cxn modelId="{2650D946-6752-439F-9D02-8756B5A6E292}" type="presOf" srcId="{6BC5804E-0EF6-4A94-B182-075D72B94241}" destId="{E71E71DC-82BD-4A8B-8067-177FF25A192B}" srcOrd="0" destOrd="0" presId="urn:microsoft.com/office/officeart/2018/2/layout/IconLabelList"/>
    <dgm:cxn modelId="{D934536E-AAEB-45D5-BE1C-255A798520A2}" srcId="{3C02A55F-9299-42DA-9CCB-CB637E9DED89}" destId="{E95330CD-C73E-471D-9610-CD8211C493D4}" srcOrd="0" destOrd="0" parTransId="{B33CB648-99D9-46BE-A08C-73546C79AECD}" sibTransId="{98D61A94-3709-4DE7-8EBD-5A294F646AD9}"/>
    <dgm:cxn modelId="{A2A7BA71-7B81-4168-8C7E-06A9D40B70C8}" srcId="{3C02A55F-9299-42DA-9CCB-CB637E9DED89}" destId="{7AFD1ACA-6861-497F-B3A9-B3367713E7EC}" srcOrd="2" destOrd="0" parTransId="{BFF1C98C-81F6-4AC4-B6BD-60A06409EDF2}" sibTransId="{61AFE418-DC24-4926-A832-C6A026106381}"/>
    <dgm:cxn modelId="{E6693389-C917-4B6E-B53C-16E49200E1DE}" type="presOf" srcId="{3C02A55F-9299-42DA-9CCB-CB637E9DED89}" destId="{0002925D-F367-4254-B62E-5CC9AC774D67}" srcOrd="0" destOrd="0" presId="urn:microsoft.com/office/officeart/2018/2/layout/IconLabelList"/>
    <dgm:cxn modelId="{C3D5498C-E3EA-4998-BCE8-080A080AF47B}" srcId="{3C02A55F-9299-42DA-9CCB-CB637E9DED89}" destId="{38E99600-5D35-4FD5-9475-B6FA8CFA4D49}" srcOrd="1" destOrd="0" parTransId="{C8DC8046-F7C3-4C31-9DF7-C9A654962687}" sibTransId="{81B0D422-4A2D-489F-8B70-1C580E6EDF2A}"/>
    <dgm:cxn modelId="{3794F6CA-372A-4C57-B247-A7843C97BFD1}" type="presParOf" srcId="{0002925D-F367-4254-B62E-5CC9AC774D67}" destId="{A1F5CF60-F7EB-4681-98C6-EAD77E406423}" srcOrd="0" destOrd="0" presId="urn:microsoft.com/office/officeart/2018/2/layout/IconLabelList"/>
    <dgm:cxn modelId="{63EE2AD2-167A-44E4-9702-879E31ABE464}" type="presParOf" srcId="{A1F5CF60-F7EB-4681-98C6-EAD77E406423}" destId="{973FF2A1-4D8D-4C65-B219-EB7FFD038C1F}" srcOrd="0" destOrd="0" presId="urn:microsoft.com/office/officeart/2018/2/layout/IconLabelList"/>
    <dgm:cxn modelId="{1E850333-5B8E-4271-BC5E-68189508EBD1}" type="presParOf" srcId="{A1F5CF60-F7EB-4681-98C6-EAD77E406423}" destId="{EF8A4895-B2C4-4DA2-8DCA-A9F88498DED6}" srcOrd="1" destOrd="0" presId="urn:microsoft.com/office/officeart/2018/2/layout/IconLabelList"/>
    <dgm:cxn modelId="{C2A3122C-730D-46E6-8B09-AF810796D30F}" type="presParOf" srcId="{A1F5CF60-F7EB-4681-98C6-EAD77E406423}" destId="{2E8BBB8D-A40F-4654-A5A9-86474F7782D9}" srcOrd="2" destOrd="0" presId="urn:microsoft.com/office/officeart/2018/2/layout/IconLabelList"/>
    <dgm:cxn modelId="{D6485700-0130-4593-B2FB-33EF0051D854}" type="presParOf" srcId="{0002925D-F367-4254-B62E-5CC9AC774D67}" destId="{20BFA363-6495-4E56-840A-A63E0128C589}" srcOrd="1" destOrd="0" presId="urn:microsoft.com/office/officeart/2018/2/layout/IconLabelList"/>
    <dgm:cxn modelId="{7B8E44AE-0E04-4F44-9DDE-3D42A4E550CF}" type="presParOf" srcId="{0002925D-F367-4254-B62E-5CC9AC774D67}" destId="{EA6302D0-A0F6-45E9-B719-E560E9439DBC}" srcOrd="2" destOrd="0" presId="urn:microsoft.com/office/officeart/2018/2/layout/IconLabelList"/>
    <dgm:cxn modelId="{0E161B9C-9CF4-4847-8304-52B9F6E34A59}" type="presParOf" srcId="{EA6302D0-A0F6-45E9-B719-E560E9439DBC}" destId="{223B33D7-4057-4304-93AF-F1582580CF51}" srcOrd="0" destOrd="0" presId="urn:microsoft.com/office/officeart/2018/2/layout/IconLabelList"/>
    <dgm:cxn modelId="{54EFED9B-5C28-445D-962C-0189FEAD9BF3}" type="presParOf" srcId="{EA6302D0-A0F6-45E9-B719-E560E9439DBC}" destId="{C6F80DC2-963E-47BF-98B3-6569673DCDC7}" srcOrd="1" destOrd="0" presId="urn:microsoft.com/office/officeart/2018/2/layout/IconLabelList"/>
    <dgm:cxn modelId="{C88E055C-7CB4-478E-BD56-D2647F65DFAC}" type="presParOf" srcId="{EA6302D0-A0F6-45E9-B719-E560E9439DBC}" destId="{0DA62838-A512-40E9-A172-67D264A105D5}" srcOrd="2" destOrd="0" presId="urn:microsoft.com/office/officeart/2018/2/layout/IconLabelList"/>
    <dgm:cxn modelId="{F496C360-DFAC-4029-BE21-8C02C287919B}" type="presParOf" srcId="{0002925D-F367-4254-B62E-5CC9AC774D67}" destId="{DDB73E8C-E618-4E12-B2F1-AE940368F7A8}" srcOrd="3" destOrd="0" presId="urn:microsoft.com/office/officeart/2018/2/layout/IconLabelList"/>
    <dgm:cxn modelId="{9E82E452-2E48-4B86-A5EF-23BB4E2DE26D}" type="presParOf" srcId="{0002925D-F367-4254-B62E-5CC9AC774D67}" destId="{4CD492A2-3076-41F4-A199-E88B5F6EC627}" srcOrd="4" destOrd="0" presId="urn:microsoft.com/office/officeart/2018/2/layout/IconLabelList"/>
    <dgm:cxn modelId="{018F82D7-BBFE-484F-AA9D-F05EBC526ECA}" type="presParOf" srcId="{4CD492A2-3076-41F4-A199-E88B5F6EC627}" destId="{35B19A4A-1882-4C67-9078-64BBF8E4D5B5}" srcOrd="0" destOrd="0" presId="urn:microsoft.com/office/officeart/2018/2/layout/IconLabelList"/>
    <dgm:cxn modelId="{E182A3A0-8B2C-4D0B-81CA-39DA1BD00BA8}" type="presParOf" srcId="{4CD492A2-3076-41F4-A199-E88B5F6EC627}" destId="{7AAAA6B5-5307-43E2-B523-22A67B0B2973}" srcOrd="1" destOrd="0" presId="urn:microsoft.com/office/officeart/2018/2/layout/IconLabelList"/>
    <dgm:cxn modelId="{04A35B8A-160C-4BCD-A8DB-92914435C4D2}" type="presParOf" srcId="{4CD492A2-3076-41F4-A199-E88B5F6EC627}" destId="{DA906DE7-D332-4BE7-9BD0-DA169D5DAE8E}" srcOrd="2" destOrd="0" presId="urn:microsoft.com/office/officeart/2018/2/layout/IconLabelList"/>
    <dgm:cxn modelId="{EAD73F7D-B13F-4A94-9710-A06D35272B26}" type="presParOf" srcId="{0002925D-F367-4254-B62E-5CC9AC774D67}" destId="{A5839BBE-49AC-4239-A2D6-035C248345D5}" srcOrd="5" destOrd="0" presId="urn:microsoft.com/office/officeart/2018/2/layout/IconLabelList"/>
    <dgm:cxn modelId="{5ADFA820-9E88-4A19-8154-3FC2C39A5FD2}" type="presParOf" srcId="{0002925D-F367-4254-B62E-5CC9AC774D67}" destId="{51A8D270-F0FA-44DB-AD17-0211F5E387D0}" srcOrd="6" destOrd="0" presId="urn:microsoft.com/office/officeart/2018/2/layout/IconLabelList"/>
    <dgm:cxn modelId="{0A6DD788-393C-420E-B993-786122634FDB}" type="presParOf" srcId="{51A8D270-F0FA-44DB-AD17-0211F5E387D0}" destId="{EA75398F-A496-4EBD-BCD7-D05B3C15B434}" srcOrd="0" destOrd="0" presId="urn:microsoft.com/office/officeart/2018/2/layout/IconLabelList"/>
    <dgm:cxn modelId="{181A3C22-7D15-4F87-A151-FC78994598B1}" type="presParOf" srcId="{51A8D270-F0FA-44DB-AD17-0211F5E387D0}" destId="{60F8A191-F972-4235-A776-956F94E532C4}" srcOrd="1" destOrd="0" presId="urn:microsoft.com/office/officeart/2018/2/layout/IconLabelList"/>
    <dgm:cxn modelId="{9E55A553-8AE1-4A85-AD66-F527D8E04507}" type="presParOf" srcId="{51A8D270-F0FA-44DB-AD17-0211F5E387D0}" destId="{E71E71DC-82BD-4A8B-8067-177FF25A192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3FF2A1-4D8D-4C65-B219-EB7FFD038C1F}">
      <dsp:nvSpPr>
        <dsp:cNvPr id="0" name=""/>
        <dsp:cNvSpPr/>
      </dsp:nvSpPr>
      <dsp:spPr>
        <a:xfrm>
          <a:off x="1138979" y="981676"/>
          <a:ext cx="932563" cy="93256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8BBB8D-A40F-4654-A5A9-86474F7782D9}">
      <dsp:nvSpPr>
        <dsp:cNvPr id="0" name=""/>
        <dsp:cNvSpPr/>
      </dsp:nvSpPr>
      <dsp:spPr>
        <a:xfrm>
          <a:off x="569079" y="2272786"/>
          <a:ext cx="2072362" cy="1096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500" kern="1200" dirty="0"/>
            <a:t>Het laatste nieuws vinden</a:t>
          </a:r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500" kern="1200" dirty="0"/>
            <a:t>p. 3 </a:t>
          </a:r>
          <a:r>
            <a:rPr lang="nl-BE" sz="1500" kern="1200" dirty="0">
              <a:hlinkClick xmlns:r="http://schemas.openxmlformats.org/officeDocument/2006/relationships" r:id="" action="ppaction://hlinksldjump"/>
            </a:rPr>
            <a:t>Klik hier!</a:t>
          </a:r>
          <a:endParaRPr lang="en-US" sz="1500" kern="1200" dirty="0"/>
        </a:p>
      </dsp:txBody>
      <dsp:txXfrm>
        <a:off x="569079" y="2272786"/>
        <a:ext cx="2072362" cy="1096875"/>
      </dsp:txXfrm>
    </dsp:sp>
    <dsp:sp modelId="{223B33D7-4057-4304-93AF-F1582580CF51}">
      <dsp:nvSpPr>
        <dsp:cNvPr id="0" name=""/>
        <dsp:cNvSpPr/>
      </dsp:nvSpPr>
      <dsp:spPr>
        <a:xfrm>
          <a:off x="3574005" y="981676"/>
          <a:ext cx="932563" cy="93256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A62838-A512-40E9-A172-67D264A105D5}">
      <dsp:nvSpPr>
        <dsp:cNvPr id="0" name=""/>
        <dsp:cNvSpPr/>
      </dsp:nvSpPr>
      <dsp:spPr>
        <a:xfrm>
          <a:off x="3004105" y="2272786"/>
          <a:ext cx="2072362" cy="1096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500" kern="1200" dirty="0"/>
            <a:t>Je inschrijven op tijdschriften en magazines</a:t>
          </a:r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500" kern="1200" dirty="0"/>
            <a:t>p. 4 </a:t>
          </a:r>
          <a:r>
            <a:rPr lang="nl-BE" sz="1500" kern="1200" dirty="0">
              <a:hlinkClick xmlns:r="http://schemas.openxmlformats.org/officeDocument/2006/relationships" r:id="" action="ppaction://hlinksldjump"/>
            </a:rPr>
            <a:t>Klik hier!</a:t>
          </a:r>
          <a:endParaRPr lang="nl-BE" sz="1500" kern="1200" dirty="0"/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3004105" y="2272786"/>
        <a:ext cx="2072362" cy="1096875"/>
      </dsp:txXfrm>
    </dsp:sp>
    <dsp:sp modelId="{35B19A4A-1882-4C67-9078-64BBF8E4D5B5}">
      <dsp:nvSpPr>
        <dsp:cNvPr id="0" name=""/>
        <dsp:cNvSpPr/>
      </dsp:nvSpPr>
      <dsp:spPr>
        <a:xfrm>
          <a:off x="6009031" y="981676"/>
          <a:ext cx="932563" cy="93256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906DE7-D332-4BE7-9BD0-DA169D5DAE8E}">
      <dsp:nvSpPr>
        <dsp:cNvPr id="0" name=""/>
        <dsp:cNvSpPr/>
      </dsp:nvSpPr>
      <dsp:spPr>
        <a:xfrm>
          <a:off x="5439131" y="2272786"/>
          <a:ext cx="2072362" cy="1096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Word PLUS+</a:t>
          </a:r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p. 5 </a:t>
          </a:r>
          <a:r>
            <a:rPr lang="en-US" sz="1500" kern="1200" dirty="0" err="1">
              <a:hlinkClick xmlns:r="http://schemas.openxmlformats.org/officeDocument/2006/relationships" r:id="" action="ppaction://hlinksldjump"/>
            </a:rPr>
            <a:t>Klik</a:t>
          </a:r>
          <a:r>
            <a:rPr lang="en-US" sz="1500" kern="1200" dirty="0">
              <a:hlinkClick xmlns:r="http://schemas.openxmlformats.org/officeDocument/2006/relationships" r:id="" action="ppaction://hlinksldjump"/>
            </a:rPr>
            <a:t> </a:t>
          </a:r>
          <a:r>
            <a:rPr lang="en-US" sz="1500" kern="1200" dirty="0" err="1">
              <a:hlinkClick xmlns:r="http://schemas.openxmlformats.org/officeDocument/2006/relationships" r:id="" action="ppaction://hlinksldjump"/>
            </a:rPr>
            <a:t>hier</a:t>
          </a:r>
          <a:r>
            <a:rPr lang="en-US" sz="1500" kern="1200" dirty="0">
              <a:hlinkClick xmlns:r="http://schemas.openxmlformats.org/officeDocument/2006/relationships" r:id="" action="ppaction://hlinksldjump"/>
            </a:rPr>
            <a:t>!</a:t>
          </a:r>
          <a:endParaRPr lang="en-US" sz="1500" kern="1200" dirty="0"/>
        </a:p>
      </dsp:txBody>
      <dsp:txXfrm>
        <a:off x="5439131" y="2272786"/>
        <a:ext cx="2072362" cy="1096875"/>
      </dsp:txXfrm>
    </dsp:sp>
    <dsp:sp modelId="{EA75398F-A496-4EBD-BCD7-D05B3C15B434}">
      <dsp:nvSpPr>
        <dsp:cNvPr id="0" name=""/>
        <dsp:cNvSpPr/>
      </dsp:nvSpPr>
      <dsp:spPr>
        <a:xfrm>
          <a:off x="8444057" y="981676"/>
          <a:ext cx="932563" cy="93256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1E71DC-82BD-4A8B-8067-177FF25A192B}">
      <dsp:nvSpPr>
        <dsp:cNvPr id="0" name=""/>
        <dsp:cNvSpPr/>
      </dsp:nvSpPr>
      <dsp:spPr>
        <a:xfrm>
          <a:off x="7874157" y="2272786"/>
          <a:ext cx="2072362" cy="1096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500" kern="1200" dirty="0"/>
            <a:t>Word medewerker</a:t>
          </a:r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500" kern="1200" dirty="0"/>
            <a:t>p. 6 </a:t>
          </a:r>
          <a:r>
            <a:rPr lang="nl-BE" sz="1500" kern="1200" dirty="0">
              <a:hlinkClick xmlns:r="http://schemas.openxmlformats.org/officeDocument/2006/relationships" r:id="" action="ppaction://hlinksldjump"/>
            </a:rPr>
            <a:t>Klik hier!</a:t>
          </a:r>
          <a:endParaRPr lang="en-US" sz="1500" kern="1200" dirty="0"/>
        </a:p>
      </dsp:txBody>
      <dsp:txXfrm>
        <a:off x="7874157" y="2272786"/>
        <a:ext cx="2072362" cy="1096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931DB-F341-93BE-99B5-A0EFF9B3A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8DEA1C-CBA7-512A-5564-1F90EC71C3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FAF47-2472-1D87-BA9F-8D31093A3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125E-B20B-430A-B90C-EA7EEFFA6022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BD93A-C18A-4434-8672-FA74FC1BA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B6FB9-FFB9-692E-968F-5C759D82A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6969E-B714-4365-AE4F-859274E4E1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8360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40710-378C-56AA-1AD3-90B939934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FBCB7F-3ECF-5BA4-0B11-032036B62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E0FA6-8D85-0D42-095F-4339241B0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125E-B20B-430A-B90C-EA7EEFFA6022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AE3DE-D7E0-ED10-92CF-4B9C0B349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FF8C1-A99C-3715-AC52-9EC41278A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6969E-B714-4365-AE4F-859274E4E1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212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DC325D-5331-5F43-4641-7B00A314DC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D85AE6-6C82-B927-48CB-AB0D1670B5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CEF3A-E979-4FBD-1115-C786F47F0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125E-B20B-430A-B90C-EA7EEFFA6022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46B81-90E6-AC49-DE44-CF503E56D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C9C2A-E8D6-FBEB-DEEC-85EEC6B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6969E-B714-4365-AE4F-859274E4E1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274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8F33-BBA2-AE7E-6A67-28A1A7B39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1DB9C-6B46-426D-4F64-4F7761EA5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9324F7-3882-F58A-845C-8C9BC28E8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125E-B20B-430A-B90C-EA7EEFFA6022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25D58-5B2F-C717-ABA9-69747A737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94272-5F8F-139E-56A6-557052BDA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6969E-B714-4365-AE4F-859274E4E1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279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0F065-B369-493A-B9E9-09B723FC2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FF229-72ED-0B0D-5F03-BEBFCD856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17747-2C3E-72CB-53C5-F2AE8772B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125E-B20B-430A-B90C-EA7EEFFA6022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2F6CE-CDC2-8320-E16E-C8ECA91E2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0F0F9-6F6F-D551-53AB-ED05C9C3C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6969E-B714-4365-AE4F-859274E4E1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7858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EF171-A324-382C-4C98-F93E6445D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1CCC7-E67A-BF24-981C-769E61B9EB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AAF6A4-B3FC-8A78-E07F-3D6AB5B6EB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7F98A-E0DC-DF9C-84F3-9AFC1653E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125E-B20B-430A-B90C-EA7EEFFA6022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07A66-7199-5952-A37F-DFABC7E0C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82B7C1-296D-6AA9-27FE-C80BF3371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6969E-B714-4365-AE4F-859274E4E1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7511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BE2BA-D802-0642-B0B7-B02452A66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55979F-FCEC-B128-3AA4-3E1D5FB23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2128EA-2F55-24D8-53B4-C6DAD25006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12DDF9-2FC3-6C19-847C-B2C86D2E28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D58427-AED8-17D9-23CC-7032E400A4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7BEFC7-97A8-2D38-BABA-B598EFEDC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125E-B20B-430A-B90C-EA7EEFFA6022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75BBFE-A587-75D7-1C0F-80CEE3516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6153C0-2BF0-8F9B-F42E-47290B1B2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6969E-B714-4365-AE4F-859274E4E1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910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7FB3F-4016-C786-A822-C6F91F5ED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CF8439-C7A1-1DF3-2D81-A6D6777A3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125E-B20B-430A-B90C-EA7EEFFA6022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93248-479F-74B4-153E-13DA916BB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CE8C46-1E04-F37D-2105-2E4DA17A2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6969E-B714-4365-AE4F-859274E4E1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2142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85938E-4249-17DC-E240-8F4BBB935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125E-B20B-430A-B90C-EA7EEFFA6022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CAF6DC-6814-BEC7-7A19-A71AD1DF6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EE5330-35C7-476D-4F02-CBB3A0547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6969E-B714-4365-AE4F-859274E4E1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9617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BAEB0-9141-6D29-FAC9-1E841AAFA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A8B7F-913C-4030-E96B-061F25539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B6C49F-DB61-09B7-D395-1F6BD9DFC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466A6B-191D-0AD5-6463-D8F2EBF9C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125E-B20B-430A-B90C-EA7EEFFA6022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755A5-D8A3-D27D-C695-57A201552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C7C3E3-BD35-B121-918D-73842C46D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6969E-B714-4365-AE4F-859274E4E1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179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107E6-24C9-A3A4-0564-810C644C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0F40B3-3E9A-92C5-9DFB-77B0E883F0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026C39-9563-68EF-01B0-E6E106E84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2EB06E-422E-2A8B-1388-AE97962B7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0125E-B20B-430A-B90C-EA7EEFFA6022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1AC7A8-5F53-66B7-716B-6D00FE634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43395-9E78-1FF9-228C-3DDF9C7E6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6969E-B714-4365-AE4F-859274E4E1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735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3230FB-8C31-BAA4-4B28-8DF115619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46CE3C-20C3-9ACD-0098-AB20C3B96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0CD55-BF5E-EF3E-6C9F-565918DE35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0125E-B20B-430A-B90C-EA7EEFFA6022}" type="datetimeFigureOut">
              <a:rPr lang="nl-NL" smtClean="0"/>
              <a:t>1-11-2022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3EC0C-C0DA-CC87-440B-3C455392CE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F5873-C273-E3B1-BE7F-C5AA1322AB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6969E-B714-4365-AE4F-859274E4E10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0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slide" Target="slide7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hyperlink" Target="https://pablito.be/nieuwsbrief/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ablito.be/nw-special/" TargetMode="External"/><Relationship Id="rId2" Type="http://schemas.openxmlformats.org/officeDocument/2006/relationships/hyperlink" Target="https://pablito.be/jp-weekend/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hyperlink" Target="https://pablito.be/carspecial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https://form.jotform.com/22303235692004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pablo@pablito.b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5041250-9B54-4498-BF91-9BA3E0CFA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15000" kern="1200">
                <a:solidFill>
                  <a:srgbClr val="6189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Pablito</a:t>
            </a:r>
            <a:r>
              <a:rPr lang="en-US" sz="15000" kern="1200" dirty="0">
                <a:solidFill>
                  <a:srgbClr val="6189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.be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124AC6B-EF2F-AFD1-62AB-792214152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2400" b="1" kern="1200" dirty="0">
                <a:solidFill>
                  <a:srgbClr val="4A9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Om je </a:t>
            </a:r>
            <a:r>
              <a:rPr lang="en-US" sz="2400" b="1" kern="1200" dirty="0" err="1">
                <a:solidFill>
                  <a:srgbClr val="4A9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dag</a:t>
            </a:r>
            <a:r>
              <a:rPr lang="en-US" sz="2400" b="1" kern="1200" dirty="0">
                <a:solidFill>
                  <a:srgbClr val="4A9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en-US" sz="2400" b="1" kern="1200" dirty="0" err="1">
                <a:solidFill>
                  <a:srgbClr val="4A9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een</a:t>
            </a:r>
            <a:r>
              <a:rPr lang="en-US" sz="2400" b="1" kern="1200" dirty="0">
                <a:solidFill>
                  <a:srgbClr val="4A9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en-US" sz="2400" b="1" kern="1200" dirty="0" err="1">
                <a:solidFill>
                  <a:srgbClr val="4A9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stuk</a:t>
            </a:r>
            <a:r>
              <a:rPr lang="en-US" sz="2400" b="1" kern="1200" dirty="0">
                <a:solidFill>
                  <a:srgbClr val="4A9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en-US" sz="2400" b="1" kern="1200" dirty="0" err="1">
                <a:solidFill>
                  <a:srgbClr val="4A9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leuker</a:t>
            </a:r>
            <a:r>
              <a:rPr lang="en-US" sz="2400" b="1" kern="1200" dirty="0">
                <a:solidFill>
                  <a:srgbClr val="4A9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en-US" sz="2400" b="1" kern="1200" dirty="0" err="1">
                <a:solidFill>
                  <a:srgbClr val="4A9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te</a:t>
            </a:r>
            <a:r>
              <a:rPr lang="en-US" sz="2400" b="1" kern="1200" dirty="0">
                <a:solidFill>
                  <a:srgbClr val="4A9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en-US" sz="2400" b="1" kern="1200" dirty="0" err="1">
                <a:solidFill>
                  <a:srgbClr val="4A9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maken</a:t>
            </a:r>
            <a:r>
              <a:rPr lang="en-US" sz="2400" b="1" kern="1200" dirty="0">
                <a:solidFill>
                  <a:srgbClr val="4A90E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0727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52FFF-C6B1-FD36-956C-3B1139446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Met/op Pablito kan je:</a:t>
            </a:r>
            <a:endParaRPr lang="nl-NL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90AC7E7-CAE9-E5CF-1A7A-278FC4A44F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9948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2976F6D-C06D-8FB6-83C7-2856C20D59FF}"/>
              </a:ext>
            </a:extLst>
          </p:cNvPr>
          <p:cNvSpPr txBox="1"/>
          <p:nvPr/>
        </p:nvSpPr>
        <p:spPr>
          <a:xfrm>
            <a:off x="3072441" y="5550971"/>
            <a:ext cx="6047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/>
              <a:t>Voor onze contactgegevens, </a:t>
            </a:r>
            <a:r>
              <a:rPr lang="nl-BE" dirty="0">
                <a:hlinkClick r:id="rId7" action="ppaction://hlinksldjump"/>
              </a:rPr>
              <a:t>Klik hier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4605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94257-1B83-12F1-AD35-9DFB9228A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Het laatste nieuws vinden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D167B-5578-7374-DD83-796B3A630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/>
              <a:t>Op Pablito.be vind je altijd het laatste nieuws!</a:t>
            </a:r>
          </a:p>
          <a:p>
            <a:pPr marL="0" indent="0">
              <a:buNone/>
            </a:pPr>
            <a:r>
              <a:rPr lang="nl-BE" dirty="0"/>
              <a:t>Wil je meer exclusieve artikelen? Word dan PLUS+ of schrijf je in op onze nieuwsbrief!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sz="1500" dirty="0">
                <a:hlinkClick r:id="rId2"/>
              </a:rPr>
              <a:t>Klik hier</a:t>
            </a:r>
            <a:r>
              <a:rPr lang="nl-BE" sz="1500" dirty="0"/>
              <a:t> om je in te schrijven op de nieuwsbrief                                   </a:t>
            </a:r>
            <a:r>
              <a:rPr lang="nl-BE" sz="1500" dirty="0">
                <a:hlinkClick r:id="rId3" action="ppaction://hlinksldjump"/>
              </a:rPr>
              <a:t>Klik hier</a:t>
            </a:r>
            <a:r>
              <a:rPr lang="nl-BE" sz="1500" dirty="0"/>
              <a:t> om meer te weten te komen over PLUS+</a:t>
            </a:r>
            <a:endParaRPr lang="nl-NL" sz="15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DA9862-654F-23D1-1447-AD00BA569CE0}"/>
              </a:ext>
            </a:extLst>
          </p:cNvPr>
          <p:cNvSpPr txBox="1"/>
          <p:nvPr/>
        </p:nvSpPr>
        <p:spPr>
          <a:xfrm>
            <a:off x="8662639" y="704740"/>
            <a:ext cx="2131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>
                <a:hlinkClick r:id="rId4" action="ppaction://hlinksldjump"/>
              </a:rPr>
              <a:t>Klik hier</a:t>
            </a:r>
            <a:r>
              <a:rPr lang="nl-BE" dirty="0"/>
              <a:t> om terug te gaan naar het begin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0008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F2FA2-0FD2-4B36-4937-51E21457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400" dirty="0"/>
              <a:t>Je inschrijven op tijdschriften</a:t>
            </a:r>
            <a:br>
              <a:rPr lang="nl-BE" sz="4400" dirty="0"/>
            </a:br>
            <a:r>
              <a:rPr lang="nl-BE" sz="4400" dirty="0"/>
              <a:t>en magazines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187AA-658F-6B2E-008B-B660CCC22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/>
              <a:t>Pablito.be bezit veel magazines:</a:t>
            </a:r>
          </a:p>
          <a:p>
            <a:r>
              <a:rPr lang="nl-BE" dirty="0"/>
              <a:t>JP Weekend </a:t>
            </a:r>
            <a:r>
              <a:rPr lang="nl-BE" sz="1500" dirty="0">
                <a:hlinkClick r:id="rId2"/>
              </a:rPr>
              <a:t>Klik hier</a:t>
            </a:r>
            <a:r>
              <a:rPr lang="nl-BE" sz="1500" dirty="0"/>
              <a:t> voor meer info</a:t>
            </a:r>
          </a:p>
          <a:p>
            <a:r>
              <a:rPr lang="nl-BE" dirty="0"/>
              <a:t>NW Special </a:t>
            </a:r>
            <a:r>
              <a:rPr lang="nl-BE" sz="1500" dirty="0">
                <a:hlinkClick r:id="rId3"/>
              </a:rPr>
              <a:t>Klik hier</a:t>
            </a:r>
            <a:r>
              <a:rPr lang="nl-BE" sz="1500" dirty="0"/>
              <a:t> voor meer info</a:t>
            </a:r>
          </a:p>
          <a:p>
            <a:r>
              <a:rPr lang="nl-BE" dirty="0"/>
              <a:t>Carspecial </a:t>
            </a:r>
            <a:r>
              <a:rPr lang="nl-BE" sz="1500" dirty="0">
                <a:hlinkClick r:id="rId4"/>
              </a:rPr>
              <a:t>Klik hier</a:t>
            </a:r>
            <a:r>
              <a:rPr lang="nl-BE" sz="1500" dirty="0"/>
              <a:t> voor meer info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F032C8-787A-D0AF-178E-2AB131EBE2EC}"/>
              </a:ext>
            </a:extLst>
          </p:cNvPr>
          <p:cNvSpPr txBox="1"/>
          <p:nvPr/>
        </p:nvSpPr>
        <p:spPr>
          <a:xfrm>
            <a:off x="8662639" y="704740"/>
            <a:ext cx="2131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>
                <a:hlinkClick r:id="rId5" action="ppaction://hlinksldjump"/>
              </a:rPr>
              <a:t>Klik hier</a:t>
            </a:r>
            <a:r>
              <a:rPr lang="nl-BE" dirty="0"/>
              <a:t> om terug te gaan naar het begin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3859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46B6F-1184-A87D-9589-62CF75CCF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Word PLUS+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35AA4-0145-A61B-3D47-FEFF43D26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/>
              <a:t>Met Pablito PLUS+ geniet je van nog meer exclusieve artikels en informatie.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sz="1500" dirty="0">
                <a:hlinkClick r:id="rId2"/>
              </a:rPr>
              <a:t>Klik hier</a:t>
            </a:r>
            <a:r>
              <a:rPr lang="nl-BE" sz="1500" dirty="0"/>
              <a:t> om PLUS+ te worden!</a:t>
            </a:r>
            <a:endParaRPr lang="nl-NL" sz="15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C58816-A15A-53DC-E925-B054AD7C0E81}"/>
              </a:ext>
            </a:extLst>
          </p:cNvPr>
          <p:cNvSpPr txBox="1"/>
          <p:nvPr/>
        </p:nvSpPr>
        <p:spPr>
          <a:xfrm>
            <a:off x="8662639" y="704740"/>
            <a:ext cx="2131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>
                <a:hlinkClick r:id="rId3" action="ppaction://hlinksldjump"/>
              </a:rPr>
              <a:t>Klik hier</a:t>
            </a:r>
            <a:r>
              <a:rPr lang="nl-BE" dirty="0"/>
              <a:t> om terug te gaan naar het begin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75450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61313-EF29-7EBF-8921-8C9F8CF8B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4829"/>
            <a:ext cx="10515600" cy="545213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l-BE" sz="8000" dirty="0"/>
              <a:t>Momenteel is het niet mogelijk om een medewerker te worden.</a:t>
            </a:r>
          </a:p>
          <a:p>
            <a:pPr marL="0" indent="0" algn="ctr">
              <a:buNone/>
            </a:pPr>
            <a:r>
              <a:rPr lang="nl-BE" sz="8000" dirty="0"/>
              <a:t>Kom later terug.</a:t>
            </a:r>
            <a:endParaRPr lang="nl-NL" sz="8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C87041-8DAB-8A8D-6F23-BAB7DA909C5C}"/>
              </a:ext>
            </a:extLst>
          </p:cNvPr>
          <p:cNvSpPr txBox="1"/>
          <p:nvPr/>
        </p:nvSpPr>
        <p:spPr>
          <a:xfrm>
            <a:off x="5030129" y="5486840"/>
            <a:ext cx="2131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dirty="0">
                <a:hlinkClick r:id="rId2" action="ppaction://hlinksldjump"/>
              </a:rPr>
              <a:t>Klik hier</a:t>
            </a:r>
            <a:r>
              <a:rPr lang="nl-BE" dirty="0"/>
              <a:t> om terug te gaan naar het begin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7720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F0E1B-8115-4FB8-17B7-F3C2B9AC1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Contacteer ons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769B0-E843-74C6-6BDB-47DBD3C90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/>
              <a:t>E-Mail: </a:t>
            </a:r>
            <a:r>
              <a:rPr lang="nl-BE" dirty="0">
                <a:hlinkClick r:id="rId2"/>
              </a:rPr>
              <a:t>pablo@pablito.be</a:t>
            </a:r>
            <a:endParaRPr lang="nl-BE" dirty="0"/>
          </a:p>
          <a:p>
            <a:pPr marL="0" indent="0">
              <a:buNone/>
            </a:pPr>
            <a:r>
              <a:rPr lang="nl-BE" dirty="0"/>
              <a:t>Tel. 0477 02 27 15</a:t>
            </a:r>
          </a:p>
        </p:txBody>
      </p:sp>
    </p:spTree>
    <p:extLst>
      <p:ext uri="{BB962C8B-B14F-4D97-AF65-F5344CB8AC3E}">
        <p14:creationId xmlns:p14="http://schemas.microsoft.com/office/powerpoint/2010/main" val="2832946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243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Pablito.be</vt:lpstr>
      <vt:lpstr>Met/op Pablito kan je:</vt:lpstr>
      <vt:lpstr>Het laatste nieuws vinden</vt:lpstr>
      <vt:lpstr>Je inschrijven op tijdschriften en magazines</vt:lpstr>
      <vt:lpstr>Word PLUS+</vt:lpstr>
      <vt:lpstr>PowerPoint Presentation</vt:lpstr>
      <vt:lpstr>Contacteer 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Pablito.be</dc:title>
  <dc:creator>Pablo Joos</dc:creator>
  <cp:lastModifiedBy>Pablo Joos</cp:lastModifiedBy>
  <cp:revision>3</cp:revision>
  <dcterms:created xsi:type="dcterms:W3CDTF">2022-11-01T20:28:04Z</dcterms:created>
  <dcterms:modified xsi:type="dcterms:W3CDTF">2022-11-01T21:14:23Z</dcterms:modified>
</cp:coreProperties>
</file>